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287d2c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287d2c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287d2ca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287d2ca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287d2c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287d2c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287d2c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287d2c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287d2ca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287d2ca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4287d2ca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4287d2ca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287d2ca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4287d2ca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4287d2c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4287d2c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287d2ca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4287d2ca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287d2ca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287d2ca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5.jp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2.jp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FromSoftware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FromSoft’s game </a:t>
            </a:r>
            <a:r>
              <a:rPr lang="en"/>
              <a:t>design</a:t>
            </a:r>
            <a:r>
              <a:rPr lang="en"/>
              <a:t> and why its popular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people like these games: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43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challenge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seamless</a:t>
            </a:r>
            <a:r>
              <a:rPr lang="en"/>
              <a:t> story telling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combat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choice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world building and enviorments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350" y="1796124"/>
            <a:ext cx="1715052" cy="22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750" y="632725"/>
            <a:ext cx="2099999" cy="297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conclusion: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48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games have </a:t>
            </a:r>
            <a:r>
              <a:rPr lang="en"/>
              <a:t>created</a:t>
            </a:r>
            <a:r>
              <a:rPr lang="en"/>
              <a:t> a massive fan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Souls is now a “classic”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FromSoft has become a titan in the game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 are now constantly compared to the souls series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00" y="2510725"/>
            <a:ext cx="2646026" cy="205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200" y="348800"/>
            <a:ext cx="2429600" cy="1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History: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45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FromSoft is a </a:t>
            </a:r>
            <a:r>
              <a:rPr lang="en"/>
              <a:t>Japanese</a:t>
            </a:r>
            <a:r>
              <a:rPr lang="en"/>
              <a:t> game development company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Founded on November 1st, 1986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Were </a:t>
            </a:r>
            <a:r>
              <a:rPr lang="en"/>
              <a:t>originally</a:t>
            </a:r>
            <a:r>
              <a:rPr lang="en"/>
              <a:t> a simple office software </a:t>
            </a:r>
            <a:r>
              <a:rPr lang="en"/>
              <a:t>manufacturer</a:t>
            </a:r>
            <a:r>
              <a:rPr lang="en"/>
              <a:t> on cartridges until 1994 when </a:t>
            </a:r>
            <a:r>
              <a:rPr lang="en"/>
              <a:t>cartridge</a:t>
            </a:r>
            <a:r>
              <a:rPr lang="en"/>
              <a:t> based software had </a:t>
            </a:r>
            <a:r>
              <a:rPr lang="en"/>
              <a:t>finally</a:t>
            </a:r>
            <a:r>
              <a:rPr lang="en"/>
              <a:t> lost out to CD’s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moved to becoming a game development </a:t>
            </a:r>
            <a:r>
              <a:rPr lang="en"/>
              <a:t>company </a:t>
            </a:r>
            <a:r>
              <a:rPr lang="en"/>
              <a:t>and has stayed that way ever since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50" y="61250"/>
            <a:ext cx="2375000" cy="23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950" y="2627425"/>
            <a:ext cx="2531625" cy="18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come up: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93300"/>
            <a:ext cx="35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FromSoft released a new series of hard cryptic RPG </a:t>
            </a:r>
            <a:r>
              <a:rPr lang="en"/>
              <a:t>experiences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Demon Souls was released in 2009, but the series took off with Dark Souls was a follow up sequel </a:t>
            </a:r>
            <a:r>
              <a:rPr lang="en"/>
              <a:t>released in 2011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These games on first glance were nothing special even at the time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But the key lied in the design of these games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00" y="171075"/>
            <a:ext cx="973585" cy="11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350" y="204663"/>
            <a:ext cx="908069" cy="10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025" y="1355547"/>
            <a:ext cx="2680701" cy="150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382" y="2960898"/>
            <a:ext cx="3215818" cy="18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small stuff: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363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here is no pause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auto saving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difficulty setting at all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in game guide or tutorial for anything besides controls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475" y="252325"/>
            <a:ext cx="17335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249" y="2571750"/>
            <a:ext cx="2740774" cy="15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Storytelling: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453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games story is usually not told through any kind of cinematics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set pieces and </a:t>
            </a:r>
            <a:r>
              <a:rPr lang="en"/>
              <a:t>environments are the story tellers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world shows you its story, and you put it </a:t>
            </a:r>
            <a:r>
              <a:rPr lang="en"/>
              <a:t>together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250" y="538149"/>
            <a:ext cx="3337002" cy="18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150" y="2815484"/>
            <a:ext cx="3460150" cy="19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50" y="3255050"/>
            <a:ext cx="2789475" cy="15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Customization: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8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</a:t>
            </a:r>
            <a:r>
              <a:rPr lang="en"/>
              <a:t>customization</a:t>
            </a:r>
            <a:r>
              <a:rPr lang="en"/>
              <a:t> is diverse and completley player dependanet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choose from a a multitude of classes that all have varying base stats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stay on a classes </a:t>
            </a:r>
            <a:r>
              <a:rPr lang="en"/>
              <a:t>recommended</a:t>
            </a:r>
            <a:r>
              <a:rPr lang="en"/>
              <a:t> road path of stats, or make weird mixes of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goes for weapons and armor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775" y="2379075"/>
            <a:ext cx="3892974" cy="21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525" y="166875"/>
            <a:ext cx="3351290" cy="18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Combat: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44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is these games is purely based on your ability to multitask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Enemies are </a:t>
            </a:r>
            <a:r>
              <a:rPr lang="en"/>
              <a:t>designed</a:t>
            </a:r>
            <a:r>
              <a:rPr lang="en"/>
              <a:t> to be as lethal as possible and will change </a:t>
            </a:r>
            <a:r>
              <a:rPr lang="en"/>
              <a:t>tactics</a:t>
            </a:r>
            <a:r>
              <a:rPr lang="en"/>
              <a:t> as soon as you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breaks in combat unless you make them, you either control the flow of combat or you don’t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600" y="2398250"/>
            <a:ext cx="4015251" cy="22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25" y="295250"/>
            <a:ext cx="3521525" cy="1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 </a:t>
            </a:r>
            <a:r>
              <a:rPr lang="en"/>
              <a:t>design</a:t>
            </a:r>
            <a:r>
              <a:rPr lang="en"/>
              <a:t>, the bane of my </a:t>
            </a:r>
            <a:r>
              <a:rPr lang="en"/>
              <a:t>existence</a:t>
            </a:r>
            <a:r>
              <a:rPr lang="en"/>
              <a:t>: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39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Bosses </a:t>
            </a:r>
            <a:r>
              <a:rPr lang="en"/>
              <a:t>difficulty</a:t>
            </a:r>
            <a:r>
              <a:rPr lang="en"/>
              <a:t> has a gigantic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mistake is </a:t>
            </a:r>
            <a:r>
              <a:rPr lang="en"/>
              <a:t>extremely</a:t>
            </a:r>
            <a:r>
              <a:rPr lang="en"/>
              <a:t> punishing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They’re fast, tough, have varied attacks, and are usually relentless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control the flow of battle, not you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50" y="3131172"/>
            <a:ext cx="3106450" cy="174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63" y="1110662"/>
            <a:ext cx="3031237" cy="17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Death: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43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Dying, it happens alot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die, you lose all your souls and respawn at the last rest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the rage for these games come from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get your loot back if you find your body, but it’s risky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650" y="2778597"/>
            <a:ext cx="3309650" cy="18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550" y="347001"/>
            <a:ext cx="3614425" cy="20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